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sldIdLst>
    <p:sldId id="257" r:id="rId3"/>
    <p:sldId id="258" r:id="rId4"/>
    <p:sldId id="259" r:id="rId5"/>
    <p:sldId id="268" r:id="rId6"/>
    <p:sldId id="262" r:id="rId7"/>
    <p:sldId id="263" r:id="rId8"/>
    <p:sldId id="264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20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1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510" y="35128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51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07AA-6234-E042-BF6F-AC21967B7D70}" type="datetimeFigureOut">
              <a:rPr lang="en-US" smtClean="0"/>
              <a:t>4/18/14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CC93-D987-6843-AA3D-111E01897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6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193A-D70D-D144-9637-9E8441804BC8}" type="datetimeFigureOut">
              <a:rPr lang="en-US" smtClean="0"/>
              <a:t>4/18/14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1B64-EF9E-1144-8337-829F3A70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8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193A-D70D-D144-9637-9E8441804BC8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1B64-EF9E-1144-8337-829F3A70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8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193A-D70D-D144-9637-9E8441804BC8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1B64-EF9E-1144-8337-829F3A70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3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193A-D70D-D144-9637-9E8441804BC8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1B64-EF9E-1144-8337-829F3A70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3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193A-D70D-D144-9637-9E8441804BC8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1B64-EF9E-1144-8337-829F3A70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5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193A-D70D-D144-9637-9E8441804BC8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1B64-EF9E-1144-8337-829F3A70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0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193A-D70D-D144-9637-9E8441804BC8}" type="datetimeFigureOut">
              <a:rPr lang="en-US" smtClean="0"/>
              <a:t>4/18/14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1B64-EF9E-1144-8337-829F3A70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9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193A-D70D-D144-9637-9E8441804BC8}" type="datetimeFigureOut">
              <a:rPr lang="en-US" smtClean="0"/>
              <a:t>4/18/14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1B64-EF9E-1144-8337-829F3A70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4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193A-D70D-D144-9637-9E8441804BC8}" type="datetimeFigureOut">
              <a:rPr lang="en-US" smtClean="0"/>
              <a:t>4/18/14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1B64-EF9E-1144-8337-829F3A70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2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193A-D70D-D144-9637-9E8441804BC8}" type="datetimeFigureOut">
              <a:rPr lang="en-US" smtClean="0"/>
              <a:t>4/18/14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1B64-EF9E-1144-8337-829F3A70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8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193A-D70D-D144-9637-9E8441804BC8}" type="datetimeFigureOut">
              <a:rPr lang="en-US" smtClean="0"/>
              <a:t>4/18/14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1B64-EF9E-1144-8337-829F3A70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6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Header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5578"/>
            <a:ext cx="9144000" cy="22324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3042" y="4906823"/>
            <a:ext cx="65237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3700"/>
            <a:ext cx="8229600" cy="4206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B07AA-6234-E042-BF6F-AC21967B7D70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CC93-D987-6843-AA3D-111E01897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1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7126" y="274638"/>
            <a:ext cx="66696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5193A-D70D-D144-9637-9E8441804BC8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61B64-EF9E-1144-8337-829F3A70A76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nergy NB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0" y="274639"/>
            <a:ext cx="1394181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F_Sky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Energy N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8" y="377314"/>
            <a:ext cx="1969841" cy="1872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7546" y="2268813"/>
            <a:ext cx="76816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/>
              <a:t>ENERGY + AGRICULTURE</a:t>
            </a:r>
            <a:r>
              <a:rPr lang="en-US" sz="5400" b="1" dirty="0" smtClean="0"/>
              <a:t> = </a:t>
            </a:r>
          </a:p>
          <a:p>
            <a:pPr algn="r"/>
            <a:r>
              <a:rPr lang="en-US" sz="7200" b="1" dirty="0" smtClean="0"/>
              <a:t>SUCCESS</a:t>
            </a:r>
            <a:endParaRPr lang="en-US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94801" y="4449509"/>
            <a:ext cx="294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6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F_Sky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Energy N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8" y="377314"/>
            <a:ext cx="1969841" cy="1872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7546" y="2250203"/>
            <a:ext cx="76816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/>
              <a:t>ENERGY + AGRICULTURE</a:t>
            </a:r>
            <a:r>
              <a:rPr lang="en-US" sz="5400" b="1" dirty="0" smtClean="0"/>
              <a:t> = </a:t>
            </a:r>
          </a:p>
          <a:p>
            <a:pPr algn="r"/>
            <a:r>
              <a:rPr lang="en-US" sz="7200" b="1" dirty="0" smtClean="0"/>
              <a:t>SUCCESS</a:t>
            </a:r>
            <a:endParaRPr lang="en-US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45772" y="4818841"/>
            <a:ext cx="294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Brought to you by:</a:t>
            </a:r>
            <a:endParaRPr lang="en-US" dirty="0"/>
          </a:p>
        </p:txBody>
      </p:sp>
      <p:pic>
        <p:nvPicPr>
          <p:cNvPr id="6" name="Picture 5" descr="afbfa no backgrou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72" y="4060601"/>
            <a:ext cx="2754450" cy="1970872"/>
          </a:xfrm>
          <a:prstGeom prst="rect">
            <a:avLst/>
          </a:prstGeom>
        </p:spPr>
      </p:pic>
      <p:pic>
        <p:nvPicPr>
          <p:cNvPr id="7" name="Picture 6" descr="Tri-State 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50" y="4520926"/>
            <a:ext cx="2698642" cy="120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0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945" y="2483109"/>
            <a:ext cx="556325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are 3 things you have done today?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have you eaten today?</a:t>
            </a:r>
            <a:endParaRPr lang="en-US" dirty="0"/>
          </a:p>
        </p:txBody>
      </p:sp>
      <p:pic>
        <p:nvPicPr>
          <p:cNvPr id="4" name="Picture 3" descr="1397872773_speech_bub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76" y="2269987"/>
            <a:ext cx="1551269" cy="1551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4561" y="6219979"/>
            <a:ext cx="414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Pair/Group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7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945" y="2483109"/>
            <a:ext cx="556325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K: I Know…</a:t>
            </a:r>
            <a:br>
              <a:rPr lang="en-US" dirty="0" smtClean="0"/>
            </a:br>
            <a:r>
              <a:rPr lang="en-US" dirty="0" smtClean="0"/>
              <a:t>W: I Want to Know…</a:t>
            </a:r>
            <a:br>
              <a:rPr lang="en-US" dirty="0" smtClean="0"/>
            </a:br>
            <a:r>
              <a:rPr lang="en-US" dirty="0" smtClean="0"/>
              <a:t>L: I Learned…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4561" y="6219979"/>
            <a:ext cx="414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K-W-L Chart</a:t>
            </a:r>
            <a:endParaRPr lang="en-US" dirty="0"/>
          </a:p>
        </p:txBody>
      </p:sp>
      <p:pic>
        <p:nvPicPr>
          <p:cNvPr id="3" name="Picture 2" descr="1397872992_519584-081_P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3" y="2483109"/>
            <a:ext cx="1661189" cy="166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4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945" y="2483109"/>
            <a:ext cx="556325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You’ll leave with the tools to teach others about energy and agriculture!</a:t>
            </a:r>
            <a:endParaRPr lang="en-US" dirty="0"/>
          </a:p>
        </p:txBody>
      </p:sp>
      <p:pic>
        <p:nvPicPr>
          <p:cNvPr id="7" name="Picture 6" descr="1397872919_9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6" y="2483109"/>
            <a:ext cx="1775092" cy="17750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4561" y="6219979"/>
            <a:ext cx="414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2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6105"/>
            <a:ext cx="3008313" cy="1162050"/>
          </a:xfrm>
        </p:spPr>
        <p:txBody>
          <a:bodyPr>
            <a:noAutofit/>
          </a:bodyPr>
          <a:lstStyle/>
          <a:p>
            <a:r>
              <a:rPr lang="en-US" sz="4400" dirty="0" smtClean="0"/>
              <a:t>Snapshot of American Agriculture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2008, farmers produced 262% more food with 2% fewer inputs (compared with 1950)</a:t>
            </a:r>
          </a:p>
          <a:p>
            <a:r>
              <a:rPr lang="en-US" dirty="0" smtClean="0"/>
              <a:t>Total crop yield has increased more than 360% since 1950</a:t>
            </a:r>
          </a:p>
          <a:p>
            <a:r>
              <a:rPr lang="en-US" dirty="0" smtClean="0"/>
              <a:t>Americans spend just 10% of their disposable income on food </a:t>
            </a:r>
          </a:p>
          <a:p>
            <a:r>
              <a:rPr lang="en-US" dirty="0" smtClean="0"/>
              <a:t>Each farmer feeds 154 people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4561" y="6219979"/>
            <a:ext cx="414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Snapshot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28344" y="5967762"/>
            <a:ext cx="386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Food and Farm Facts,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801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329" y="5756419"/>
            <a:ext cx="5486400" cy="566738"/>
          </a:xfrm>
        </p:spPr>
        <p:txBody>
          <a:bodyPr/>
          <a:lstStyle/>
          <a:p>
            <a:pPr algn="ctr"/>
            <a:r>
              <a:rPr lang="en-US" dirty="0" err="1" smtClean="0"/>
              <a:t>www.MyAmericanFarm.org</a:t>
            </a:r>
            <a:r>
              <a:rPr lang="en-US" dirty="0" smtClean="0"/>
              <a:t>/games/</a:t>
            </a:r>
            <a:r>
              <a:rPr lang="en-US" dirty="0" err="1" smtClean="0"/>
              <a:t>power_up</a:t>
            </a:r>
            <a:endParaRPr lang="en-US" dirty="0"/>
          </a:p>
        </p:txBody>
      </p:sp>
      <p:pic>
        <p:nvPicPr>
          <p:cNvPr id="6" name="Picture 5" descr="ts_PU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20" y="635961"/>
            <a:ext cx="5447509" cy="49975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4561" y="6219979"/>
            <a:ext cx="414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Power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945" y="3070255"/>
            <a:ext cx="5563254" cy="37069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Activities You Can Do!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4561" y="6219979"/>
            <a:ext cx="414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Resource Kit</a:t>
            </a:r>
            <a:endParaRPr lang="en-US" dirty="0"/>
          </a:p>
        </p:txBody>
      </p:sp>
      <p:pic>
        <p:nvPicPr>
          <p:cNvPr id="4" name="Picture 3" descr="1397873467_Experiments Fol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34" y="2483109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7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945" y="2483109"/>
            <a:ext cx="556325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K: I Know…</a:t>
            </a:r>
            <a:br>
              <a:rPr lang="en-US" dirty="0" smtClean="0"/>
            </a:br>
            <a:r>
              <a:rPr lang="en-US" dirty="0" smtClean="0"/>
              <a:t>W: I Want to Know…</a:t>
            </a:r>
            <a:br>
              <a:rPr lang="en-US" dirty="0" smtClean="0"/>
            </a:br>
            <a:r>
              <a:rPr lang="en-US" dirty="0" smtClean="0"/>
              <a:t>L: I Learned…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4561" y="6219979"/>
            <a:ext cx="414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3" name="Picture 2" descr="1397872992_519584-081_P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3" y="2483109"/>
            <a:ext cx="1661189" cy="1661189"/>
          </a:xfrm>
          <a:prstGeom prst="rect">
            <a:avLst/>
          </a:prstGeom>
        </p:spPr>
      </p:pic>
      <p:pic>
        <p:nvPicPr>
          <p:cNvPr id="4" name="Picture 3" descr="revisit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116">
            <a:off x="5482515" y="4112756"/>
            <a:ext cx="2444578" cy="110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8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432" y="2483109"/>
            <a:ext cx="7365767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/>
              <a:t>Great Resources:</a:t>
            </a:r>
            <a:br>
              <a:rPr lang="en-US" b="1" u="sng" dirty="0" smtClean="0"/>
            </a:br>
            <a:r>
              <a:rPr lang="en-US" dirty="0" err="1" smtClean="0"/>
              <a:t>www.need.org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www.getintoenergy.com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www.consumersenergy.com</a:t>
            </a:r>
            <a:r>
              <a:rPr lang="en-US" dirty="0" smtClean="0"/>
              <a:t>/kids</a:t>
            </a:r>
            <a:br>
              <a:rPr lang="en-US" dirty="0" smtClean="0"/>
            </a:br>
            <a:r>
              <a:rPr lang="en-US" dirty="0" err="1" smtClean="0"/>
              <a:t>www.eia.gov</a:t>
            </a:r>
            <a:r>
              <a:rPr lang="en-US" dirty="0" smtClean="0"/>
              <a:t>/kids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4561" y="6219979"/>
            <a:ext cx="414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5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139</Words>
  <Application>Microsoft Macintosh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Custom Design</vt:lpstr>
      <vt:lpstr>1_Custom Design</vt:lpstr>
      <vt:lpstr>PowerPoint Presentation</vt:lpstr>
      <vt:lpstr>What are 3 things you have done today?  What have you eaten today?</vt:lpstr>
      <vt:lpstr>K: I Know… W: I Want to Know… L: I Learned…</vt:lpstr>
      <vt:lpstr>You’ll leave with the tools to teach others about energy and agriculture!</vt:lpstr>
      <vt:lpstr>Snapshot of American Agriculture</vt:lpstr>
      <vt:lpstr>www.MyAmericanFarm.org/games/power_up</vt:lpstr>
      <vt:lpstr>Activities You Can Do!</vt:lpstr>
      <vt:lpstr>K: I Know… W: I Want to Know… L: I Learned…</vt:lpstr>
      <vt:lpstr>Great Resources: www.need.org www.getintoenergy.com www.consumersenergy.com/kids www.eia.gov/kids</vt:lpstr>
      <vt:lpstr>PowerPoint Presentation</vt:lpstr>
    </vt:vector>
  </TitlesOfParts>
  <Company>Vivayic,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Mayfield</dc:creator>
  <cp:lastModifiedBy>Angela Mayfield</cp:lastModifiedBy>
  <cp:revision>7</cp:revision>
  <dcterms:created xsi:type="dcterms:W3CDTF">2014-04-18T20:20:55Z</dcterms:created>
  <dcterms:modified xsi:type="dcterms:W3CDTF">2014-04-18T21:40:19Z</dcterms:modified>
</cp:coreProperties>
</file>